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305" r:id="rId2"/>
    <p:sldId id="312" r:id="rId3"/>
    <p:sldId id="307" r:id="rId4"/>
    <p:sldId id="309" r:id="rId5"/>
    <p:sldId id="311" r:id="rId6"/>
    <p:sldId id="363" r:id="rId7"/>
    <p:sldId id="310" r:id="rId8"/>
    <p:sldId id="365" r:id="rId9"/>
    <p:sldId id="366" r:id="rId10"/>
    <p:sldId id="367" r:id="rId11"/>
    <p:sldId id="368" r:id="rId12"/>
    <p:sldId id="370" r:id="rId13"/>
    <p:sldId id="371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2" roundtripDataSignature="AMtx7mjoc8yIVULp6K+dfz3fr5kxV1yK+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-02" initials="P" lastIdx="4" clrIdx="0">
    <p:extLst>
      <p:ext uri="{19B8F6BF-5375-455C-9EA6-DF929625EA0E}">
        <p15:presenceInfo xmlns:p15="http://schemas.microsoft.com/office/powerpoint/2012/main" userId="PC-0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A87A"/>
    <a:srgbClr val="47290F"/>
    <a:srgbClr val="BA9872"/>
    <a:srgbClr val="FAB23C"/>
    <a:srgbClr val="F89D30"/>
    <a:srgbClr val="FB9027"/>
    <a:srgbClr val="5A3715"/>
    <a:srgbClr val="2C3C3A"/>
    <a:srgbClr val="536A62"/>
    <a:srgbClr val="D1AF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6136" autoAdjust="0"/>
  </p:normalViewPr>
  <p:slideViewPr>
    <p:cSldViewPr snapToGrid="0">
      <p:cViewPr varScale="1">
        <p:scale>
          <a:sx n="102" d="100"/>
          <a:sy n="102" d="100"/>
        </p:scale>
        <p:origin x="882" y="114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340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789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08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52005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9394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https://assetstore.unity.com/packages/2d/gui/arrow-mobile-ui-64369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0652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9375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9541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93240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5230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3422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5049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2154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4" r:id="rId3"/>
    <p:sldLayoutId id="2147483656" r:id="rId4"/>
    <p:sldLayoutId id="2147483657" r:id="rId5"/>
    <p:sldLayoutId id="214748365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7F6F4F3A-DFBF-5FE7-7550-978F0CBF9E94}"/>
              </a:ext>
            </a:extLst>
          </p:cNvPr>
          <p:cNvSpPr/>
          <p:nvPr/>
        </p:nvSpPr>
        <p:spPr>
          <a:xfrm>
            <a:off x="4189813" y="714735"/>
            <a:ext cx="4011059" cy="401105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F36C124-7D0D-EE83-F4A7-44EDF1241F96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1BBC7C0-EE85-0A37-C5D3-B7422D1B647B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905DA8-8F9A-8279-C6F7-48DC77351EFF}"/>
              </a:ext>
            </a:extLst>
          </p:cNvPr>
          <p:cNvSpPr txBox="1"/>
          <p:nvPr/>
        </p:nvSpPr>
        <p:spPr>
          <a:xfrm>
            <a:off x="4487920" y="5219935"/>
            <a:ext cx="34148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5400" kern="1800" spc="1100" dirty="0">
                <a:solidFill>
                  <a:schemeClr val="accent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PYG UI</a:t>
            </a:r>
            <a:endParaRPr lang="ko-KR" altLang="en-US" sz="5400" kern="1800" spc="1100" dirty="0">
              <a:solidFill>
                <a:schemeClr val="accent6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5267EA7-B351-A9D2-51FB-2CB0BDC49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813" y="714735"/>
            <a:ext cx="4011059" cy="401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84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 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1538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6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제목과 비밀번호를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버튼과 취소 버튼을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29" name="Picture 2" descr="screenshot">
            <a:extLst>
              <a:ext uri="{FF2B5EF4-FFF2-40B4-BE49-F238E27FC236}">
                <a16:creationId xmlns:a16="http://schemas.microsoft.com/office/drawing/2014/main" id="{6D7AB5A2-8363-2463-8F24-878D51ED6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97" y="1594706"/>
            <a:ext cx="5566723" cy="3438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81C122C6-16F0-0F17-766D-D53861494562}"/>
              </a:ext>
            </a:extLst>
          </p:cNvPr>
          <p:cNvSpPr/>
          <p:nvPr/>
        </p:nvSpPr>
        <p:spPr>
          <a:xfrm>
            <a:off x="2484582" y="2262909"/>
            <a:ext cx="2641600" cy="2431347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8571268-0F7A-7515-A7F8-349A0817FEAC}"/>
              </a:ext>
            </a:extLst>
          </p:cNvPr>
          <p:cNvSpPr/>
          <p:nvPr/>
        </p:nvSpPr>
        <p:spPr>
          <a:xfrm>
            <a:off x="3242083" y="1921070"/>
            <a:ext cx="1126597" cy="242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방 만들기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5A42760-05DE-CCC8-F505-A482B6369566}"/>
              </a:ext>
            </a:extLst>
          </p:cNvPr>
          <p:cNvGrpSpPr/>
          <p:nvPr/>
        </p:nvGrpSpPr>
        <p:grpSpPr>
          <a:xfrm>
            <a:off x="2498604" y="2654392"/>
            <a:ext cx="2613553" cy="712256"/>
            <a:chOff x="1950730" y="3090856"/>
            <a:chExt cx="4734401" cy="492847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4C834D0-DD8B-D5E0-AFBB-6B7217DEB79A}"/>
                </a:ext>
              </a:extLst>
            </p:cNvPr>
            <p:cNvSpPr/>
            <p:nvPr/>
          </p:nvSpPr>
          <p:spPr>
            <a:xfrm>
              <a:off x="1950731" y="3090856"/>
              <a:ext cx="4734400" cy="147926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7687BCA9-F139-A58E-B385-F887FBE166A1}"/>
                </a:ext>
              </a:extLst>
            </p:cNvPr>
            <p:cNvSpPr/>
            <p:nvPr/>
          </p:nvSpPr>
          <p:spPr>
            <a:xfrm>
              <a:off x="1950732" y="3435777"/>
              <a:ext cx="4734399" cy="147926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F80F3A2E-C16B-2BBB-FDED-3DDD02F6D016}"/>
                </a:ext>
              </a:extLst>
            </p:cNvPr>
            <p:cNvSpPr/>
            <p:nvPr/>
          </p:nvSpPr>
          <p:spPr>
            <a:xfrm>
              <a:off x="1950730" y="3090856"/>
              <a:ext cx="1204055" cy="137595"/>
            </a:xfrm>
            <a:prstGeom prst="roundRect">
              <a:avLst/>
            </a:prstGeom>
            <a:solidFill>
              <a:srgbClr val="47290F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</a:rPr>
                <a:t>방 제목</a:t>
              </a: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697AD04B-D00D-1DB9-69E7-247338F4BAD4}"/>
                </a:ext>
              </a:extLst>
            </p:cNvPr>
            <p:cNvSpPr/>
            <p:nvPr/>
          </p:nvSpPr>
          <p:spPr>
            <a:xfrm>
              <a:off x="1950730" y="3439721"/>
              <a:ext cx="1204055" cy="137595"/>
            </a:xfrm>
            <a:prstGeom prst="roundRect">
              <a:avLst/>
            </a:prstGeom>
            <a:solidFill>
              <a:srgbClr val="47290F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900" b="1" dirty="0">
                  <a:solidFill>
                    <a:schemeClr val="bg1"/>
                  </a:solidFill>
                </a:rPr>
                <a:t>비밀번호</a:t>
              </a:r>
            </a:p>
          </p:txBody>
        </p:sp>
      </p:grpSp>
      <p:pic>
        <p:nvPicPr>
          <p:cNvPr id="42" name="Picture 4" descr="screenshot">
            <a:extLst>
              <a:ext uri="{FF2B5EF4-FFF2-40B4-BE49-F238E27FC236}">
                <a16:creationId xmlns:a16="http://schemas.microsoft.com/office/drawing/2014/main" id="{05627ACC-FE1C-A2F5-9F6C-CAFC259F55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2793818" y="4271638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screenshot">
            <a:extLst>
              <a:ext uri="{FF2B5EF4-FFF2-40B4-BE49-F238E27FC236}">
                <a16:creationId xmlns:a16="http://schemas.microsoft.com/office/drawing/2014/main" id="{3A0323A1-7B18-0670-2236-843BBD4561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3837524" y="4257560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76CDC5B0-C732-75C4-225A-A176EBD51A83}"/>
              </a:ext>
            </a:extLst>
          </p:cNvPr>
          <p:cNvSpPr/>
          <p:nvPr/>
        </p:nvSpPr>
        <p:spPr>
          <a:xfrm>
            <a:off x="3954637" y="4313428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763A506-79AF-6CE2-D99E-5E6AE1CE949D}"/>
              </a:ext>
            </a:extLst>
          </p:cNvPr>
          <p:cNvSpPr/>
          <p:nvPr/>
        </p:nvSpPr>
        <p:spPr>
          <a:xfrm>
            <a:off x="2933759" y="4315019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확인</a:t>
            </a:r>
          </a:p>
        </p:txBody>
      </p:sp>
    </p:spTree>
    <p:extLst>
      <p:ext uri="{BB962C8B-B14F-4D97-AF65-F5344CB8AC3E}">
        <p14:creationId xmlns:p14="http://schemas.microsoft.com/office/powerpoint/2010/main" val="794452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11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 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26468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6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 캐릭터를 나타내는 창을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우측 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캐릭터 선택버튼을 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우측 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및 준비 표시 버튼을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창의 색상은 갈색으로 통일한다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  <a:endParaRPr lang="ko-KR" altLang="en-US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23" name="Picture 4" descr="크아 잘하는법 : 네이버 블로그">
            <a:extLst>
              <a:ext uri="{FF2B5EF4-FFF2-40B4-BE49-F238E27FC236}">
                <a16:creationId xmlns:a16="http://schemas.microsoft.com/office/drawing/2014/main" id="{CD47308F-9533-AE23-5367-0C6641E523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91" t="55929"/>
          <a:stretch/>
        </p:blipFill>
        <p:spPr bwMode="auto">
          <a:xfrm>
            <a:off x="4315575" y="3264459"/>
            <a:ext cx="2648571" cy="177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AFF7525B-F833-3462-F990-CC0477392C28}"/>
              </a:ext>
            </a:extLst>
          </p:cNvPr>
          <p:cNvGrpSpPr/>
          <p:nvPr/>
        </p:nvGrpSpPr>
        <p:grpSpPr>
          <a:xfrm>
            <a:off x="4316373" y="1905639"/>
            <a:ext cx="2647775" cy="1304460"/>
            <a:chOff x="3957638" y="1338263"/>
            <a:chExt cx="1847460" cy="1252537"/>
          </a:xfrm>
          <a:solidFill>
            <a:srgbClr val="D1A87A"/>
          </a:solidFill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FB94FBD6-E4CD-F402-106C-76C4E3C3B8C1}"/>
                </a:ext>
              </a:extLst>
            </p:cNvPr>
            <p:cNvSpPr/>
            <p:nvPr/>
          </p:nvSpPr>
          <p:spPr>
            <a:xfrm>
              <a:off x="3957638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공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격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28EABB7-A875-9398-4FDA-FE363E1FE2A0}"/>
                </a:ext>
              </a:extLst>
            </p:cNvPr>
            <p:cNvSpPr/>
            <p:nvPr/>
          </p:nvSpPr>
          <p:spPr>
            <a:xfrm>
              <a:off x="4586093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방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어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D7E589-0321-DE2A-9403-F57876C4E88E}"/>
                </a:ext>
              </a:extLst>
            </p:cNvPr>
            <p:cNvSpPr/>
            <p:nvPr/>
          </p:nvSpPr>
          <p:spPr>
            <a:xfrm>
              <a:off x="5214548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지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원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</p:grpSp>
      <p:pic>
        <p:nvPicPr>
          <p:cNvPr id="31" name="Picture 2">
            <a:extLst>
              <a:ext uri="{FF2B5EF4-FFF2-40B4-BE49-F238E27FC236}">
                <a16:creationId xmlns:a16="http://schemas.microsoft.com/office/drawing/2014/main" id="{F6817E29-EE89-5BBB-D8B3-BFFAA34D12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8" t="10438" r="22663"/>
          <a:stretch/>
        </p:blipFill>
        <p:spPr bwMode="auto">
          <a:xfrm>
            <a:off x="652119" y="1602094"/>
            <a:ext cx="3628107" cy="3438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6BDE69B7-5F9D-5702-9025-5059D8099A87}"/>
              </a:ext>
            </a:extLst>
          </p:cNvPr>
          <p:cNvSpPr/>
          <p:nvPr/>
        </p:nvSpPr>
        <p:spPr>
          <a:xfrm>
            <a:off x="4315575" y="1631839"/>
            <a:ext cx="2648572" cy="215101"/>
          </a:xfrm>
          <a:prstGeom prst="rect">
            <a:avLst/>
          </a:prstGeom>
          <a:solidFill>
            <a:srgbClr val="D1A8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700" dirty="0"/>
              <a:t>캐릭터 생성</a:t>
            </a:r>
          </a:p>
        </p:txBody>
      </p:sp>
    </p:spTree>
    <p:extLst>
      <p:ext uri="{BB962C8B-B14F-4D97-AF65-F5344CB8AC3E}">
        <p14:creationId xmlns:p14="http://schemas.microsoft.com/office/powerpoint/2010/main" val="3052083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</a:t>
              </a:r>
              <a:r>
                <a:rPr lang="ko-KR" altLang="en-US" sz="3600" b="1" dirty="0" err="1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인게임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2092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6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미니맵을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중단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아이템을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HP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바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정령순으로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2050" name="Picture 2" descr="screenshot">
            <a:extLst>
              <a:ext uri="{FF2B5EF4-FFF2-40B4-BE49-F238E27FC236}">
                <a16:creationId xmlns:a16="http://schemas.microsoft.com/office/drawing/2014/main" id="{9CB5EC5B-D0E0-33BE-AED5-F2E6B8DCD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28" b="86647"/>
          <a:stretch/>
        </p:blipFill>
        <p:spPr bwMode="auto">
          <a:xfrm>
            <a:off x="3326809" y="4565239"/>
            <a:ext cx="2146032" cy="48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creenshot">
            <a:extLst>
              <a:ext uri="{FF2B5EF4-FFF2-40B4-BE49-F238E27FC236}">
                <a16:creationId xmlns:a16="http://schemas.microsoft.com/office/drawing/2014/main" id="{36E06331-A220-3EB6-CB5B-06A826D981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3797" y="3290193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FC823F64-C3C5-7E68-1CB9-9D2A95FB40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69827"/>
          <a:stretch/>
        </p:blipFill>
        <p:spPr bwMode="auto">
          <a:xfrm>
            <a:off x="637521" y="4017818"/>
            <a:ext cx="2143455" cy="1015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screenshot">
            <a:extLst>
              <a:ext uri="{FF2B5EF4-FFF2-40B4-BE49-F238E27FC236}">
                <a16:creationId xmlns:a16="http://schemas.microsoft.com/office/drawing/2014/main" id="{4C02E6C1-46B0-BB3A-E2E5-BAE2C1829B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018675" y="4691727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2" descr="screenshot">
            <a:extLst>
              <a:ext uri="{FF2B5EF4-FFF2-40B4-BE49-F238E27FC236}">
                <a16:creationId xmlns:a16="http://schemas.microsoft.com/office/drawing/2014/main" id="{A9E31314-28BE-0A6B-18AD-BAF9F2E839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52348" y="4694454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12" descr="screenshot">
            <a:extLst>
              <a:ext uri="{FF2B5EF4-FFF2-40B4-BE49-F238E27FC236}">
                <a16:creationId xmlns:a16="http://schemas.microsoft.com/office/drawing/2014/main" id="{533947D5-D177-0612-EC1A-5DC4EB9E55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67625" y="4697972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6" descr="screenshot">
            <a:extLst>
              <a:ext uri="{FF2B5EF4-FFF2-40B4-BE49-F238E27FC236}">
                <a16:creationId xmlns:a16="http://schemas.microsoft.com/office/drawing/2014/main" id="{00033CAA-F078-3A34-8E0C-6D0C443CA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8129" y="3630000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돈스타브 투게더 초반 필수재료/템 공략">
            <a:extLst>
              <a:ext uri="{FF2B5EF4-FFF2-40B4-BE49-F238E27FC236}">
                <a16:creationId xmlns:a16="http://schemas.microsoft.com/office/drawing/2014/main" id="{F1291AA9-29D5-C084-2613-ADBBC2CC8D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48" t="5371" r="14332" b="77562"/>
          <a:stretch/>
        </p:blipFill>
        <p:spPr bwMode="auto">
          <a:xfrm>
            <a:off x="5240481" y="1578315"/>
            <a:ext cx="1743042" cy="99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24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</a:t>
              </a:r>
              <a:r>
                <a:rPr lang="ko-KR" altLang="en-US" sz="3600" b="1" dirty="0" err="1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인게임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7078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6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멀티와 동일하나 좌측하단의 정령수만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개로 늘린다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2050" name="Picture 2" descr="screenshot">
            <a:extLst>
              <a:ext uri="{FF2B5EF4-FFF2-40B4-BE49-F238E27FC236}">
                <a16:creationId xmlns:a16="http://schemas.microsoft.com/office/drawing/2014/main" id="{9CB5EC5B-D0E0-33BE-AED5-F2E6B8DCD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28" b="86647"/>
          <a:stretch/>
        </p:blipFill>
        <p:spPr bwMode="auto">
          <a:xfrm>
            <a:off x="3326809" y="4565239"/>
            <a:ext cx="2146032" cy="48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creenshot">
            <a:extLst>
              <a:ext uri="{FF2B5EF4-FFF2-40B4-BE49-F238E27FC236}">
                <a16:creationId xmlns:a16="http://schemas.microsoft.com/office/drawing/2014/main" id="{36E06331-A220-3EB6-CB5B-06A826D981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2884" y="3117551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screenshot">
            <a:extLst>
              <a:ext uri="{FF2B5EF4-FFF2-40B4-BE49-F238E27FC236}">
                <a16:creationId xmlns:a16="http://schemas.microsoft.com/office/drawing/2014/main" id="{4C02E6C1-46B0-BB3A-E2E5-BAE2C1829B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018675" y="4693632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2" descr="screenshot">
            <a:extLst>
              <a:ext uri="{FF2B5EF4-FFF2-40B4-BE49-F238E27FC236}">
                <a16:creationId xmlns:a16="http://schemas.microsoft.com/office/drawing/2014/main" id="{A9E31314-28BE-0A6B-18AD-BAF9F2E839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47585" y="4694454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12" descr="screenshot">
            <a:extLst>
              <a:ext uri="{FF2B5EF4-FFF2-40B4-BE49-F238E27FC236}">
                <a16:creationId xmlns:a16="http://schemas.microsoft.com/office/drawing/2014/main" id="{533947D5-D177-0612-EC1A-5DC4EB9E55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62862" y="4697972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6" descr="screenshot">
            <a:extLst>
              <a:ext uri="{FF2B5EF4-FFF2-40B4-BE49-F238E27FC236}">
                <a16:creationId xmlns:a16="http://schemas.microsoft.com/office/drawing/2014/main" id="{00033CAA-F078-3A34-8E0C-6D0C443CA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7216" y="3457358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돈스타브 투게더 초반 필수재료/템 공략">
            <a:extLst>
              <a:ext uri="{FF2B5EF4-FFF2-40B4-BE49-F238E27FC236}">
                <a16:creationId xmlns:a16="http://schemas.microsoft.com/office/drawing/2014/main" id="{F1291AA9-29D5-C084-2613-ADBBC2CC8D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48" t="5371" r="14332" b="77562"/>
          <a:stretch/>
        </p:blipFill>
        <p:spPr bwMode="auto">
          <a:xfrm>
            <a:off x="5240481" y="1578315"/>
            <a:ext cx="1743042" cy="99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2" descr="screenshot">
            <a:extLst>
              <a:ext uri="{FF2B5EF4-FFF2-40B4-BE49-F238E27FC236}">
                <a16:creationId xmlns:a16="http://schemas.microsoft.com/office/drawing/2014/main" id="{512424E2-F7AC-66E4-7C50-6533432660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018675" y="4341605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2" descr="screenshot">
            <a:extLst>
              <a:ext uri="{FF2B5EF4-FFF2-40B4-BE49-F238E27FC236}">
                <a16:creationId xmlns:a16="http://schemas.microsoft.com/office/drawing/2014/main" id="{417EABEA-26AF-1B6E-F29F-5830AEFC83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47585" y="4342427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12" descr="screenshot">
            <a:extLst>
              <a:ext uri="{FF2B5EF4-FFF2-40B4-BE49-F238E27FC236}">
                <a16:creationId xmlns:a16="http://schemas.microsoft.com/office/drawing/2014/main" id="{3C6F16A5-D026-D613-4FC6-7FCA036C96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62862" y="4345945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006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A54D69A6-DC11-1F48-05A0-8E2F17B72D74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필요 </a:t>
              </a:r>
              <a:r>
                <a:rPr lang="ko-KR" altLang="en-US" sz="3600" b="1" dirty="0" err="1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에셋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7516A3D-CED9-6B8E-B8D0-B98263657C05}"/>
              </a:ext>
            </a:extLst>
          </p:cNvPr>
          <p:cNvSpPr txBox="1"/>
          <p:nvPr/>
        </p:nvSpPr>
        <p:spPr>
          <a:xfrm>
            <a:off x="8212401" y="1402205"/>
            <a:ext cx="3912726" cy="1492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Arrow Mobile UI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가격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$15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기능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피격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인게임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로비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등에 사용된다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3076" name="Picture 4" descr="screenshot">
            <a:extLst>
              <a:ext uri="{FF2B5EF4-FFF2-40B4-BE49-F238E27FC236}">
                <a16:creationId xmlns:a16="http://schemas.microsoft.com/office/drawing/2014/main" id="{E439DDF5-312D-3F8F-7396-1D95DC173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324" y="1594706"/>
            <a:ext cx="4548676" cy="3429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637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86D8D4D-B9DC-C078-D567-7AD1C94023A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4316FDB-FE18-1187-4CD5-AF573664F3B7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B877B2-55B8-FC84-932D-A4227569036C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게임 메인 플로우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5AD1023-666B-B760-1A1F-319F9F56FB82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428BBD7-EEC2-21AE-5423-DB15CAFF087E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FD2605A9-0E25-B675-F5AE-CA43CB7AD854}"/>
              </a:ext>
            </a:extLst>
          </p:cNvPr>
          <p:cNvSpPr txBox="1"/>
          <p:nvPr/>
        </p:nvSpPr>
        <p:spPr>
          <a:xfrm>
            <a:off x="8212401" y="1402205"/>
            <a:ext cx="3912726" cy="661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메인 프로우를 참고한다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00087B5D-2DA8-96AB-B36A-56B79B72BD49}"/>
              </a:ext>
            </a:extLst>
          </p:cNvPr>
          <p:cNvSpPr/>
          <p:nvPr/>
        </p:nvSpPr>
        <p:spPr>
          <a:xfrm>
            <a:off x="1824823" y="1949881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dirty="0">
                <a:solidFill>
                  <a:srgbClr val="00B050"/>
                </a:solidFill>
                <a:latin typeface="+mn-ea"/>
              </a:rPr>
              <a:t>회원가입 및 로그인</a:t>
            </a:r>
            <a:endParaRPr lang="ko-KR" altLang="en-US" sz="900" b="1" dirty="0">
              <a:solidFill>
                <a:srgbClr val="00B050"/>
              </a:solidFill>
              <a:latin typeface="+mn-ea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96CE5F3E-CE1A-CA2D-9980-D013B93265A9}"/>
              </a:ext>
            </a:extLst>
          </p:cNvPr>
          <p:cNvSpPr/>
          <p:nvPr/>
        </p:nvSpPr>
        <p:spPr>
          <a:xfrm>
            <a:off x="1824823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메인 메뉴</a:t>
            </a: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D76CFEA1-9884-624E-31D9-5978DB6C3625}"/>
              </a:ext>
            </a:extLst>
          </p:cNvPr>
          <p:cNvSpPr/>
          <p:nvPr/>
        </p:nvSpPr>
        <p:spPr>
          <a:xfrm>
            <a:off x="2994350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멀티</a:t>
            </a:r>
          </a:p>
        </p:txBody>
      </p:sp>
      <p:cxnSp>
        <p:nvCxnSpPr>
          <p:cNvPr id="111" name="직선 화살표 연결선 77">
            <a:extLst>
              <a:ext uri="{FF2B5EF4-FFF2-40B4-BE49-F238E27FC236}">
                <a16:creationId xmlns:a16="http://schemas.microsoft.com/office/drawing/2014/main" id="{2354EA87-7B24-CA5B-FE14-BA6AADCB46DD}"/>
              </a:ext>
            </a:extLst>
          </p:cNvPr>
          <p:cNvCxnSpPr>
            <a:cxnSpLocks/>
            <a:stCxn id="108" idx="0"/>
            <a:endCxn id="112" idx="2"/>
          </p:cNvCxnSpPr>
          <p:nvPr/>
        </p:nvCxnSpPr>
        <p:spPr>
          <a:xfrm flipV="1">
            <a:off x="2355652" y="1818681"/>
            <a:ext cx="0" cy="13120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E52AABE3-F123-8C9A-6C74-963FAC51BF52}"/>
              </a:ext>
            </a:extLst>
          </p:cNvPr>
          <p:cNvSpPr/>
          <p:nvPr/>
        </p:nvSpPr>
        <p:spPr>
          <a:xfrm>
            <a:off x="1824823" y="1609994"/>
            <a:ext cx="1061657" cy="20868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게임 시작</a:t>
            </a:r>
          </a:p>
        </p:txBody>
      </p:sp>
      <p:cxnSp>
        <p:nvCxnSpPr>
          <p:cNvPr id="113" name="직선 화살표 연결선 77">
            <a:extLst>
              <a:ext uri="{FF2B5EF4-FFF2-40B4-BE49-F238E27FC236}">
                <a16:creationId xmlns:a16="http://schemas.microsoft.com/office/drawing/2014/main" id="{2548F788-D66E-1EFB-1F5E-D1ED935009FD}"/>
              </a:ext>
            </a:extLst>
          </p:cNvPr>
          <p:cNvCxnSpPr>
            <a:cxnSpLocks/>
            <a:stCxn id="109" idx="0"/>
            <a:endCxn id="108" idx="2"/>
          </p:cNvCxnSpPr>
          <p:nvPr/>
        </p:nvCxnSpPr>
        <p:spPr>
          <a:xfrm flipV="1">
            <a:off x="2355652" y="2454805"/>
            <a:ext cx="0" cy="131199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3A242C75-39B6-615D-7EB9-B9E69F212EB8}"/>
              </a:ext>
            </a:extLst>
          </p:cNvPr>
          <p:cNvSpPr/>
          <p:nvPr/>
        </p:nvSpPr>
        <p:spPr>
          <a:xfrm>
            <a:off x="2994350" y="3207342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싱글</a:t>
            </a: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BA254EB9-6970-D049-5CF3-280E8AD094AF}"/>
              </a:ext>
            </a:extLst>
          </p:cNvPr>
          <p:cNvSpPr/>
          <p:nvPr/>
        </p:nvSpPr>
        <p:spPr>
          <a:xfrm>
            <a:off x="655297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옵션</a:t>
            </a:r>
          </a:p>
        </p:txBody>
      </p:sp>
      <p:cxnSp>
        <p:nvCxnSpPr>
          <p:cNvPr id="116" name="연결선: 꺾임 115">
            <a:extLst>
              <a:ext uri="{FF2B5EF4-FFF2-40B4-BE49-F238E27FC236}">
                <a16:creationId xmlns:a16="http://schemas.microsoft.com/office/drawing/2014/main" id="{F8EAA025-3755-D088-90A4-47460E11A1B3}"/>
              </a:ext>
            </a:extLst>
          </p:cNvPr>
          <p:cNvCxnSpPr>
            <a:cxnSpLocks/>
            <a:stCxn id="109" idx="2"/>
            <a:endCxn id="114" idx="1"/>
          </p:cNvCxnSpPr>
          <p:nvPr/>
        </p:nvCxnSpPr>
        <p:spPr>
          <a:xfrm rot="16200000" flipH="1">
            <a:off x="2490563" y="2956017"/>
            <a:ext cx="368875" cy="638698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화살표 연결선 77">
            <a:extLst>
              <a:ext uri="{FF2B5EF4-FFF2-40B4-BE49-F238E27FC236}">
                <a16:creationId xmlns:a16="http://schemas.microsoft.com/office/drawing/2014/main" id="{A977A840-BB0C-BBC4-EF4B-6D5A0154007C}"/>
              </a:ext>
            </a:extLst>
          </p:cNvPr>
          <p:cNvCxnSpPr>
            <a:cxnSpLocks/>
            <a:stCxn id="115" idx="3"/>
            <a:endCxn id="109" idx="1"/>
          </p:cNvCxnSpPr>
          <p:nvPr/>
        </p:nvCxnSpPr>
        <p:spPr>
          <a:xfrm>
            <a:off x="1716954" y="2838466"/>
            <a:ext cx="107869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화살표 연결선 77">
            <a:extLst>
              <a:ext uri="{FF2B5EF4-FFF2-40B4-BE49-F238E27FC236}">
                <a16:creationId xmlns:a16="http://schemas.microsoft.com/office/drawing/2014/main" id="{36DD2E86-465C-C8ED-C474-2808A237B6B1}"/>
              </a:ext>
            </a:extLst>
          </p:cNvPr>
          <p:cNvCxnSpPr>
            <a:cxnSpLocks/>
            <a:stCxn id="110" idx="1"/>
            <a:endCxn id="109" idx="3"/>
          </p:cNvCxnSpPr>
          <p:nvPr/>
        </p:nvCxnSpPr>
        <p:spPr>
          <a:xfrm flipH="1">
            <a:off x="2886480" y="2838466"/>
            <a:ext cx="107869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ADD10877-C1C0-C4E9-C144-B341C70B8525}"/>
              </a:ext>
            </a:extLst>
          </p:cNvPr>
          <p:cNvSpPr/>
          <p:nvPr/>
        </p:nvSpPr>
        <p:spPr>
          <a:xfrm>
            <a:off x="4163877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0" i="0" dirty="0">
                <a:solidFill>
                  <a:srgbClr val="00B050"/>
                </a:solidFill>
                <a:effectLst/>
                <a:latin typeface="+mn-ea"/>
              </a:rPr>
              <a:t>방 만들기</a:t>
            </a:r>
            <a:endParaRPr lang="ko-KR" altLang="en-US" sz="900" b="1" dirty="0">
              <a:solidFill>
                <a:srgbClr val="00B050"/>
              </a:solidFill>
              <a:latin typeface="+mn-ea"/>
            </a:endParaRP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FEE5ED0B-035D-A6EB-8A4B-84DF5B919D7A}"/>
              </a:ext>
            </a:extLst>
          </p:cNvPr>
          <p:cNvSpPr/>
          <p:nvPr/>
        </p:nvSpPr>
        <p:spPr>
          <a:xfrm>
            <a:off x="5333401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선택</a:t>
            </a:r>
          </a:p>
        </p:txBody>
      </p:sp>
      <p:cxnSp>
        <p:nvCxnSpPr>
          <p:cNvPr id="121" name="직선 화살표 연결선 77">
            <a:extLst>
              <a:ext uri="{FF2B5EF4-FFF2-40B4-BE49-F238E27FC236}">
                <a16:creationId xmlns:a16="http://schemas.microsoft.com/office/drawing/2014/main" id="{8D31E35E-196B-4506-4AAE-6749A0AB712E}"/>
              </a:ext>
            </a:extLst>
          </p:cNvPr>
          <p:cNvCxnSpPr>
            <a:cxnSpLocks/>
            <a:stCxn id="120" idx="1"/>
            <a:endCxn id="119" idx="3"/>
          </p:cNvCxnSpPr>
          <p:nvPr/>
        </p:nvCxnSpPr>
        <p:spPr>
          <a:xfrm flipH="1">
            <a:off x="5225534" y="2838466"/>
            <a:ext cx="107868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9EE68E21-4FE3-72CD-29A1-F7CEC796C3DF}"/>
              </a:ext>
            </a:extLst>
          </p:cNvPr>
          <p:cNvSpPr/>
          <p:nvPr/>
        </p:nvSpPr>
        <p:spPr>
          <a:xfrm>
            <a:off x="2994350" y="3828679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선택 화면</a:t>
            </a: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F158D431-34E1-6A25-914D-FD69131F24BC}"/>
              </a:ext>
            </a:extLst>
          </p:cNvPr>
          <p:cNvSpPr/>
          <p:nvPr/>
        </p:nvSpPr>
        <p:spPr>
          <a:xfrm>
            <a:off x="2994350" y="4450016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시작</a:t>
            </a:r>
          </a:p>
        </p:txBody>
      </p:sp>
      <p:cxnSp>
        <p:nvCxnSpPr>
          <p:cNvPr id="124" name="직선 화살표 연결선 77">
            <a:extLst>
              <a:ext uri="{FF2B5EF4-FFF2-40B4-BE49-F238E27FC236}">
                <a16:creationId xmlns:a16="http://schemas.microsoft.com/office/drawing/2014/main" id="{6AA69385-EBD3-A102-441A-803EF4E4E7F9}"/>
              </a:ext>
            </a:extLst>
          </p:cNvPr>
          <p:cNvCxnSpPr>
            <a:cxnSpLocks/>
            <a:stCxn id="122" idx="0"/>
            <a:endCxn id="114" idx="2"/>
          </p:cNvCxnSpPr>
          <p:nvPr/>
        </p:nvCxnSpPr>
        <p:spPr>
          <a:xfrm flipV="1">
            <a:off x="3525178" y="3712266"/>
            <a:ext cx="0" cy="116413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2904D974-9715-89C3-D11E-569A69473251}"/>
              </a:ext>
            </a:extLst>
          </p:cNvPr>
          <p:cNvCxnSpPr>
            <a:cxnSpLocks/>
            <a:stCxn id="123" idx="0"/>
            <a:endCxn id="122" idx="2"/>
          </p:cNvCxnSpPr>
          <p:nvPr/>
        </p:nvCxnSpPr>
        <p:spPr>
          <a:xfrm flipV="1">
            <a:off x="3525178" y="4333603"/>
            <a:ext cx="0" cy="116413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77">
            <a:extLst>
              <a:ext uri="{FF2B5EF4-FFF2-40B4-BE49-F238E27FC236}">
                <a16:creationId xmlns:a16="http://schemas.microsoft.com/office/drawing/2014/main" id="{B6B36A25-69BA-298E-34D7-82C88CD10086}"/>
              </a:ext>
            </a:extLst>
          </p:cNvPr>
          <p:cNvCxnSpPr>
            <a:cxnSpLocks/>
            <a:stCxn id="119" idx="1"/>
            <a:endCxn id="110" idx="3"/>
          </p:cNvCxnSpPr>
          <p:nvPr/>
        </p:nvCxnSpPr>
        <p:spPr>
          <a:xfrm flipH="1">
            <a:off x="4056006" y="2838466"/>
            <a:ext cx="107870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3EA6CBDE-043E-1FB4-4852-29FE6DDC444B}"/>
              </a:ext>
            </a:extLst>
          </p:cNvPr>
          <p:cNvSpPr/>
          <p:nvPr/>
        </p:nvSpPr>
        <p:spPr>
          <a:xfrm>
            <a:off x="6502926" y="2586004"/>
            <a:ext cx="1061657" cy="504924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시작</a:t>
            </a:r>
          </a:p>
        </p:txBody>
      </p:sp>
      <p:cxnSp>
        <p:nvCxnSpPr>
          <p:cNvPr id="128" name="직선 화살표 연결선 77">
            <a:extLst>
              <a:ext uri="{FF2B5EF4-FFF2-40B4-BE49-F238E27FC236}">
                <a16:creationId xmlns:a16="http://schemas.microsoft.com/office/drawing/2014/main" id="{B9A1EA59-BB8F-AED7-4B9B-C7B7A1289B20}"/>
              </a:ext>
            </a:extLst>
          </p:cNvPr>
          <p:cNvCxnSpPr>
            <a:cxnSpLocks/>
            <a:stCxn id="127" idx="1"/>
            <a:endCxn id="120" idx="3"/>
          </p:cNvCxnSpPr>
          <p:nvPr/>
        </p:nvCxnSpPr>
        <p:spPr>
          <a:xfrm flipH="1">
            <a:off x="6395058" y="2838466"/>
            <a:ext cx="107868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418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8C0A3F7B-EFC1-2971-DBCE-0B174B8541B7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chemeClr val="bg1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시작 화면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EBC58E-6879-D729-98E1-15B9F2221C94}"/>
              </a:ext>
            </a:extLst>
          </p:cNvPr>
          <p:cNvGrpSpPr/>
          <p:nvPr/>
        </p:nvGrpSpPr>
        <p:grpSpPr>
          <a:xfrm>
            <a:off x="964137" y="2011473"/>
            <a:ext cx="5708844" cy="2605368"/>
            <a:chOff x="1240606" y="1973205"/>
            <a:chExt cx="5708844" cy="2605368"/>
          </a:xfrm>
        </p:grpSpPr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00CF2DBA-5646-BF38-92C4-DBDDE85AA50D}"/>
                </a:ext>
              </a:extLst>
            </p:cNvPr>
            <p:cNvSpPr/>
            <p:nvPr/>
          </p:nvSpPr>
          <p:spPr>
            <a:xfrm>
              <a:off x="2858988" y="1973205"/>
              <a:ext cx="2472081" cy="247208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D18AA541-E208-6A04-7350-7E71F6FFCB73}"/>
                </a:ext>
              </a:extLst>
            </p:cNvPr>
            <p:cNvSpPr/>
            <p:nvPr/>
          </p:nvSpPr>
          <p:spPr>
            <a:xfrm>
              <a:off x="2553920" y="1973205"/>
              <a:ext cx="2472082" cy="2472082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BE4AF1F3-2E25-680D-B383-B0134655E62D}"/>
                </a:ext>
              </a:extLst>
            </p:cNvPr>
            <p:cNvSpPr/>
            <p:nvPr/>
          </p:nvSpPr>
          <p:spPr>
            <a:xfrm>
              <a:off x="2965370" y="2106491"/>
              <a:ext cx="2472082" cy="2472082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A0F82C6-F0D7-F0FB-5171-D06FCADA5261}"/>
                </a:ext>
              </a:extLst>
            </p:cNvPr>
            <p:cNvSpPr txBox="1"/>
            <p:nvPr/>
          </p:nvSpPr>
          <p:spPr>
            <a:xfrm>
              <a:off x="1240606" y="2978412"/>
              <a:ext cx="5708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sz="2400" kern="1800" spc="1100" dirty="0">
                  <a:solidFill>
                    <a:schemeClr val="accent6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Path To Yggdrasil</a:t>
              </a:r>
              <a:endParaRPr lang="ko-KR" altLang="en-US" sz="2400" kern="1800" spc="1100" dirty="0">
                <a:solidFill>
                  <a:schemeClr val="accent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F3ACFF7-4800-12F7-97FC-31E52858EFA0}"/>
              </a:ext>
            </a:extLst>
          </p:cNvPr>
          <p:cNvSpPr txBox="1"/>
          <p:nvPr/>
        </p:nvSpPr>
        <p:spPr>
          <a:xfrm>
            <a:off x="8212401" y="1402205"/>
            <a:ext cx="3912726" cy="938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중단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가운데 정렬로 게임 로고를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0942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B2480227-C078-1F38-75B1-98EA85BBEECF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메인 메뉴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screenshot">
            <a:extLst>
              <a:ext uri="{FF2B5EF4-FFF2-40B4-BE49-F238E27FC236}">
                <a16:creationId xmlns:a16="http://schemas.microsoft.com/office/drawing/2014/main" id="{2980CD80-518D-C64D-6848-EBFEF7739F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53" t="45694" r="38026" b="41972"/>
          <a:stretch/>
        </p:blipFill>
        <p:spPr bwMode="auto">
          <a:xfrm>
            <a:off x="654204" y="5479749"/>
            <a:ext cx="1647825" cy="52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screenshot">
            <a:extLst>
              <a:ext uri="{FF2B5EF4-FFF2-40B4-BE49-F238E27FC236}">
                <a16:creationId xmlns:a16="http://schemas.microsoft.com/office/drawing/2014/main" id="{C3502649-3E1F-FA2F-C987-FB99A9AC64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30" t="58975" r="37849" b="28691"/>
          <a:stretch/>
        </p:blipFill>
        <p:spPr bwMode="auto">
          <a:xfrm>
            <a:off x="2998258" y="5450773"/>
            <a:ext cx="1647825" cy="52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6" descr="screenshot">
            <a:extLst>
              <a:ext uri="{FF2B5EF4-FFF2-40B4-BE49-F238E27FC236}">
                <a16:creationId xmlns:a16="http://schemas.microsoft.com/office/drawing/2014/main" id="{584EDBD2-0A37-30F5-E96B-8DCBBE43DC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92" t="72867" r="37987" b="14799"/>
          <a:stretch/>
        </p:blipFill>
        <p:spPr bwMode="auto">
          <a:xfrm>
            <a:off x="5333998" y="5450773"/>
            <a:ext cx="1647825" cy="52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45CD4D7A-D15F-0489-ECEE-F301F4F98209}"/>
              </a:ext>
            </a:extLst>
          </p:cNvPr>
          <p:cNvCxnSpPr>
            <a:cxnSpLocks/>
            <a:stCxn id="1030" idx="0"/>
            <a:endCxn id="7" idx="1"/>
          </p:cNvCxnSpPr>
          <p:nvPr/>
        </p:nvCxnSpPr>
        <p:spPr>
          <a:xfrm rot="5400000" flipH="1" flipV="1">
            <a:off x="640729" y="4266389"/>
            <a:ext cx="2050749" cy="375973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58920226-60A3-30A7-0322-9AD9147D5B7D}"/>
              </a:ext>
            </a:extLst>
          </p:cNvPr>
          <p:cNvCxnSpPr>
            <a:cxnSpLocks/>
            <a:stCxn id="24" idx="0"/>
            <a:endCxn id="18" idx="2"/>
          </p:cNvCxnSpPr>
          <p:nvPr/>
        </p:nvCxnSpPr>
        <p:spPr>
          <a:xfrm rot="16200000" flipV="1">
            <a:off x="3051735" y="4680337"/>
            <a:ext cx="685058" cy="855814"/>
          </a:xfrm>
          <a:prstGeom prst="bentConnector3">
            <a:avLst>
              <a:gd name="adj1" fmla="val 3112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7FD111CE-098C-EAB0-B804-EC541A50F66C}"/>
              </a:ext>
            </a:extLst>
          </p:cNvPr>
          <p:cNvCxnSpPr>
            <a:cxnSpLocks/>
            <a:stCxn id="25" idx="0"/>
            <a:endCxn id="20" idx="3"/>
          </p:cNvCxnSpPr>
          <p:nvPr/>
        </p:nvCxnSpPr>
        <p:spPr>
          <a:xfrm rot="16200000" flipV="1">
            <a:off x="5364269" y="4657130"/>
            <a:ext cx="838599" cy="748687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B94ED82-8896-DD6F-08C0-0703E5289312}"/>
              </a:ext>
            </a:extLst>
          </p:cNvPr>
          <p:cNvSpPr txBox="1"/>
          <p:nvPr/>
        </p:nvSpPr>
        <p:spPr>
          <a:xfrm>
            <a:off x="8212401" y="1402205"/>
            <a:ext cx="3912726" cy="3431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로고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ARROW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변경한다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(Text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문구 변경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중단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PLAY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버튼을 가로로 늘리고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싱글 플레이와 멀티 플레이로 변경한다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OPTIONS, EXIT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버튼을 참고 사진과 동일하게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는 한글과 영어 중 하나를 선택하여 통일 시킨다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9C44161-8333-7FEA-55C1-1E22393E666C}"/>
              </a:ext>
            </a:extLst>
          </p:cNvPr>
          <p:cNvSpPr/>
          <p:nvPr/>
        </p:nvSpPr>
        <p:spPr>
          <a:xfrm>
            <a:off x="2204207" y="2999061"/>
            <a:ext cx="3205017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싱글 플레이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29CD0CD-11A3-02AA-FE79-A7FA96036DC8}"/>
              </a:ext>
            </a:extLst>
          </p:cNvPr>
          <p:cNvSpPr/>
          <p:nvPr/>
        </p:nvSpPr>
        <p:spPr>
          <a:xfrm>
            <a:off x="2204207" y="3511390"/>
            <a:ext cx="3205017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멀티 플레이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696E454-B84D-0795-78DA-10BFD0413CAD}"/>
              </a:ext>
            </a:extLst>
          </p:cNvPr>
          <p:cNvSpPr/>
          <p:nvPr/>
        </p:nvSpPr>
        <p:spPr>
          <a:xfrm>
            <a:off x="2204207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설정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86892DE-5524-7812-F2C9-DBA8731EEDB6}"/>
              </a:ext>
            </a:extLst>
          </p:cNvPr>
          <p:cNvSpPr/>
          <p:nvPr/>
        </p:nvSpPr>
        <p:spPr>
          <a:xfrm>
            <a:off x="3884924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게임 종료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A506D3F-109F-5D64-B297-73359817C9DD}"/>
              </a:ext>
            </a:extLst>
          </p:cNvPr>
          <p:cNvSpPr/>
          <p:nvPr/>
        </p:nvSpPr>
        <p:spPr>
          <a:xfrm>
            <a:off x="1854090" y="2845507"/>
            <a:ext cx="3905250" cy="116698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2" name="Picture 8" descr="screenshot">
            <a:extLst>
              <a:ext uri="{FF2B5EF4-FFF2-40B4-BE49-F238E27FC236}">
                <a16:creationId xmlns:a16="http://schemas.microsoft.com/office/drawing/2014/main" id="{6D006C48-E4AC-103D-451F-624E57A9E7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4" t="10880" r="3142" b="63563"/>
          <a:stretch/>
        </p:blipFill>
        <p:spPr bwMode="auto">
          <a:xfrm>
            <a:off x="655318" y="1600239"/>
            <a:ext cx="6326505" cy="1090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952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FD0CC6-5221-35A8-8DCC-30DDDF174C6B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 descr="screenshot">
            <a:extLst>
              <a:ext uri="{FF2B5EF4-FFF2-40B4-BE49-F238E27FC236}">
                <a16:creationId xmlns:a16="http://schemas.microsoft.com/office/drawing/2014/main" id="{861DC4D9-B351-982B-884F-99A8C683D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97" y="1594706"/>
            <a:ext cx="5566723" cy="3438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옵션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B94ED82-8896-DD6F-08C0-0703E5289312}"/>
              </a:ext>
            </a:extLst>
          </p:cNvPr>
          <p:cNvSpPr txBox="1"/>
          <p:nvPr/>
        </p:nvSpPr>
        <p:spPr>
          <a:xfrm>
            <a:off x="8212401" y="1402205"/>
            <a:ext cx="3912726" cy="1215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SCALE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Sound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변경한다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 사운드를 조절한다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7D68FD5-0A81-5672-36C4-03E985EB83CC}"/>
              </a:ext>
            </a:extLst>
          </p:cNvPr>
          <p:cNvSpPr/>
          <p:nvPr/>
        </p:nvSpPr>
        <p:spPr>
          <a:xfrm>
            <a:off x="2484582" y="2747741"/>
            <a:ext cx="2641600" cy="1547169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8591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회원가입 및 로그인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screenshot">
            <a:extLst>
              <a:ext uri="{FF2B5EF4-FFF2-40B4-BE49-F238E27FC236}">
                <a16:creationId xmlns:a16="http://schemas.microsoft.com/office/drawing/2014/main" id="{B7361897-5964-859A-6D93-AF87477C8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99" y="1585470"/>
            <a:ext cx="5566720" cy="3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0611F682-3AE6-B391-E571-95728E23F815}"/>
              </a:ext>
            </a:extLst>
          </p:cNvPr>
          <p:cNvSpPr/>
          <p:nvPr/>
        </p:nvSpPr>
        <p:spPr>
          <a:xfrm>
            <a:off x="2595419" y="3629537"/>
            <a:ext cx="2239342" cy="693081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1769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입력란을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및 회원가입 버튼을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(JOIN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LOGIN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버튼의 텍스트를 변경해서 만든다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</a:p>
        </p:txBody>
      </p:sp>
      <p:pic>
        <p:nvPicPr>
          <p:cNvPr id="25" name="Picture 4" descr="screenshot">
            <a:extLst>
              <a:ext uri="{FF2B5EF4-FFF2-40B4-BE49-F238E27FC236}">
                <a16:creationId xmlns:a16="http://schemas.microsoft.com/office/drawing/2014/main" id="{2C37B031-2122-DC16-8970-C7142E35A4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2793818" y="3920659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screenshot">
            <a:extLst>
              <a:ext uri="{FF2B5EF4-FFF2-40B4-BE49-F238E27FC236}">
                <a16:creationId xmlns:a16="http://schemas.microsoft.com/office/drawing/2014/main" id="{0FD35E1C-13AE-1918-ED73-BC9B7C3768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3837524" y="3906581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B4F1D93-3081-43B0-E6D3-CFA7B9A1F08A}"/>
              </a:ext>
            </a:extLst>
          </p:cNvPr>
          <p:cNvSpPr/>
          <p:nvPr/>
        </p:nvSpPr>
        <p:spPr>
          <a:xfrm>
            <a:off x="3954637" y="3962449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JOIN</a:t>
            </a:r>
            <a:endParaRPr lang="ko-KR" altLang="en-US" sz="1100" b="1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3714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회원가입 및 로그인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screenshot">
            <a:extLst>
              <a:ext uri="{FF2B5EF4-FFF2-40B4-BE49-F238E27FC236}">
                <a16:creationId xmlns:a16="http://schemas.microsoft.com/office/drawing/2014/main" id="{B7361897-5964-859A-6D93-AF87477C8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99" y="1594706"/>
            <a:ext cx="5566720" cy="3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1492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4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sz="1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입력란을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완료 버튼을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B045AD1-E595-694F-B9D6-5E484EB4271C}"/>
              </a:ext>
            </a:extLst>
          </p:cNvPr>
          <p:cNvSpPr/>
          <p:nvPr/>
        </p:nvSpPr>
        <p:spPr>
          <a:xfrm>
            <a:off x="2595419" y="3629537"/>
            <a:ext cx="2239342" cy="693081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Picture 4" descr="screenshot">
            <a:extLst>
              <a:ext uri="{FF2B5EF4-FFF2-40B4-BE49-F238E27FC236}">
                <a16:creationId xmlns:a16="http://schemas.microsoft.com/office/drawing/2014/main" id="{5EDA53BD-1A31-CB13-25F7-197EDDAD66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3296113" y="3925453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A0FBC90B-AB10-318D-EF2A-1B374EF90B4E}"/>
              </a:ext>
            </a:extLst>
          </p:cNvPr>
          <p:cNvSpPr/>
          <p:nvPr/>
        </p:nvSpPr>
        <p:spPr>
          <a:xfrm>
            <a:off x="3413226" y="3981321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ENTER</a:t>
            </a:r>
            <a:endParaRPr lang="ko-KR" altLang="en-US" sz="1100" b="1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4121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DC826C8-A93A-5F37-F718-0A53341493F5}"/>
              </a:ext>
            </a:extLst>
          </p:cNvPr>
          <p:cNvSpPr/>
          <p:nvPr/>
        </p:nvSpPr>
        <p:spPr>
          <a:xfrm>
            <a:off x="695595" y="3680366"/>
            <a:ext cx="1347238" cy="1351724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9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spc="-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59293A9-1BA0-4F47-C18E-A542A3E4EC31}"/>
              </a:ext>
            </a:extLst>
          </p:cNvPr>
          <p:cNvSpPr txBox="1"/>
          <p:nvPr/>
        </p:nvSpPr>
        <p:spPr>
          <a:xfrm>
            <a:off x="8212401" y="1402205"/>
            <a:ext cx="3912726" cy="23236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들어갈 기능</a:t>
            </a:r>
            <a:endParaRPr lang="en-US" altLang="ko-KR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상단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생성된 방들을 배치한다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좌측 하단 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메인으로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옵션 버튼을 세로로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우측 하단</a:t>
            </a:r>
            <a:endParaRPr lang="en-US" altLang="ko-KR" sz="12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배치한다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색상은 사진과 동일하게 한다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.)</a:t>
            </a:r>
          </a:p>
        </p:txBody>
      </p:sp>
      <p:pic>
        <p:nvPicPr>
          <p:cNvPr id="15" name="Picture 4" descr="2013.2.24 서프 서바이벌 프로젝트 서비스 종료 : 네이버 블로그">
            <a:extLst>
              <a:ext uri="{FF2B5EF4-FFF2-40B4-BE49-F238E27FC236}">
                <a16:creationId xmlns:a16="http://schemas.microsoft.com/office/drawing/2014/main" id="{1DE729BD-FC53-C953-36F0-50D027DCEE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18" b="32233"/>
          <a:stretch/>
        </p:blipFill>
        <p:spPr bwMode="auto">
          <a:xfrm>
            <a:off x="655295" y="1594707"/>
            <a:ext cx="6326527" cy="2053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screenshot">
            <a:extLst>
              <a:ext uri="{FF2B5EF4-FFF2-40B4-BE49-F238E27FC236}">
                <a16:creationId xmlns:a16="http://schemas.microsoft.com/office/drawing/2014/main" id="{52E3614F-07E7-52F2-C322-C6FF8ECAC2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849504" y="3725854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F3C87B01-09DB-1979-F1FA-D60445C1CAC6}"/>
              </a:ext>
            </a:extLst>
          </p:cNvPr>
          <p:cNvSpPr/>
          <p:nvPr/>
        </p:nvSpPr>
        <p:spPr>
          <a:xfrm>
            <a:off x="957381" y="3781722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err="1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방만들기</a:t>
            </a:r>
            <a:endParaRPr lang="ko-KR" altLang="en-US" sz="1100" b="1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26" name="Picture 4" descr="screenshot">
            <a:extLst>
              <a:ext uri="{FF2B5EF4-FFF2-40B4-BE49-F238E27FC236}">
                <a16:creationId xmlns:a16="http://schemas.microsoft.com/office/drawing/2014/main" id="{C593E51D-1DDD-8BDD-BA58-E5A9562A17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849504" y="4155692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BDB288-2FCF-9A28-6931-877F48AFC987}"/>
              </a:ext>
            </a:extLst>
          </p:cNvPr>
          <p:cNvSpPr/>
          <p:nvPr/>
        </p:nvSpPr>
        <p:spPr>
          <a:xfrm>
            <a:off x="957381" y="4211560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메인으로</a:t>
            </a:r>
          </a:p>
        </p:txBody>
      </p:sp>
      <p:pic>
        <p:nvPicPr>
          <p:cNvPr id="28" name="Picture 4" descr="screenshot">
            <a:extLst>
              <a:ext uri="{FF2B5EF4-FFF2-40B4-BE49-F238E27FC236}">
                <a16:creationId xmlns:a16="http://schemas.microsoft.com/office/drawing/2014/main" id="{A6719B20-43A4-5F52-86A2-4F4FBB7D2C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5" t="68447" r="40696" b="20003"/>
          <a:stretch/>
        </p:blipFill>
        <p:spPr bwMode="auto">
          <a:xfrm>
            <a:off x="849504" y="4589822"/>
            <a:ext cx="1043706" cy="397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F00D5C86-65A0-A9FF-E905-166E51AE8815}"/>
              </a:ext>
            </a:extLst>
          </p:cNvPr>
          <p:cNvSpPr/>
          <p:nvPr/>
        </p:nvSpPr>
        <p:spPr>
          <a:xfrm>
            <a:off x="957381" y="4645690"/>
            <a:ext cx="766466" cy="267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옵션</a:t>
            </a:r>
          </a:p>
        </p:txBody>
      </p:sp>
      <p:pic>
        <p:nvPicPr>
          <p:cNvPr id="31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07F46B6E-3DD1-08BA-F6D8-C5E88285AB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69827" b="3162"/>
          <a:stretch/>
        </p:blipFill>
        <p:spPr bwMode="auto">
          <a:xfrm>
            <a:off x="2205853" y="3725336"/>
            <a:ext cx="4612950" cy="1205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608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3219</TotalTime>
  <Words>372</Words>
  <Application>Microsoft Office PowerPoint</Application>
  <PresentationFormat>와이드스크린</PresentationFormat>
  <Paragraphs>139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맑은 고딕</vt:lpstr>
      <vt:lpstr>맑은 고딕</vt:lpstr>
      <vt:lpstr>에스코어 드림 4 Regular</vt:lpstr>
      <vt:lpstr>에스코어 드림 7 ExtraBold</vt:lpstr>
      <vt:lpstr>에스코어 드림 9 Black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PC-02</cp:lastModifiedBy>
  <cp:revision>76</cp:revision>
  <dcterms:created xsi:type="dcterms:W3CDTF">2021-10-11T05:06:49Z</dcterms:created>
  <dcterms:modified xsi:type="dcterms:W3CDTF">2022-08-02T13:15:44Z</dcterms:modified>
</cp:coreProperties>
</file>